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09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67"/>
    <p:restoredTop sz="95814"/>
  </p:normalViewPr>
  <p:slideViewPr>
    <p:cSldViewPr snapToGrid="0">
      <p:cViewPr varScale="1">
        <p:scale>
          <a:sx n="112" d="100"/>
          <a:sy n="112" d="100"/>
        </p:scale>
        <p:origin x="3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F8C4DD-E1B1-2DF9-3526-0C9B093C7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D7E3526-F410-B449-EC4C-B67DFE0DF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B89972-E619-322A-1C86-C3736F070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A811-1643-8C4A-B9AD-2367130D7A0A}" type="datetimeFigureOut">
              <a:rPr lang="de-DE" smtClean="0"/>
              <a:t>21.06.25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2F57CC-A990-9C1B-F509-B3DD0EC59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6F6E3D-8E33-14B1-464C-6DECBDE2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F9F3-EC94-0241-B310-259D580FF6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366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18AF16-4235-0285-A9EF-A242F05FA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760F291-69A6-BAAD-29E6-47E78AA7D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6BAC42-9CD0-07C8-4B7A-29B5CBCFD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A811-1643-8C4A-B9AD-2367130D7A0A}" type="datetimeFigureOut">
              <a:rPr lang="de-DE" smtClean="0"/>
              <a:t>21.06.25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733A81-211E-DAD7-3340-53AED768C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8AC5F1-F5CC-1D0A-F2C7-353AD43B3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F9F3-EC94-0241-B310-259D580FF6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029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497482A-4373-FFC3-FF8E-06E90831D0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EBFB159-F030-0CE6-D25C-BE098996D5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93C2EA-40A5-21C0-F394-7C3E3C393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A811-1643-8C4A-B9AD-2367130D7A0A}" type="datetimeFigureOut">
              <a:rPr lang="de-DE" smtClean="0"/>
              <a:t>21.06.25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64518C-710D-0CA1-EAF1-56ADCF5D1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832A51-9719-B8D8-FA55-D5B613A06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F9F3-EC94-0241-B310-259D580FF6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3100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5D58D5-A271-288C-6FEC-6D7C71DF3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859BB4-0298-EB99-9E10-11DB0C0D0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3611BD-C432-C6DD-D66E-060DA453B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A811-1643-8C4A-B9AD-2367130D7A0A}" type="datetimeFigureOut">
              <a:rPr lang="de-DE" smtClean="0"/>
              <a:t>21.06.25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207FD3-66D2-7B8B-C129-5FEFAA0D7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1E6014-8443-DF3F-7294-FA9F3CE57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F9F3-EC94-0241-B310-259D580FF6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8720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B62AD-0794-3C88-858D-F762367D1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B4999A-F4D5-742B-B73C-3AC5AE53D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67771A-A3D5-D03B-16C7-069EA79FC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A811-1643-8C4A-B9AD-2367130D7A0A}" type="datetimeFigureOut">
              <a:rPr lang="de-DE" smtClean="0"/>
              <a:t>21.06.25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57D5ED-260D-7E2D-5085-3FC76477C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95803F-FBCB-01EB-EC04-801E00D32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F9F3-EC94-0241-B310-259D580FF6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958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482D2-BC53-731B-C10A-9331D853B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D47005E-2B28-8EF8-9FA2-29BC1F94B8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DCDE6E-C775-CF56-B972-6669A2E72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48B891F-C18B-E54E-3A23-5E46E5506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A811-1643-8C4A-B9AD-2367130D7A0A}" type="datetimeFigureOut">
              <a:rPr lang="de-DE" smtClean="0"/>
              <a:t>21.06.25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9AE926B-EAEB-797B-B0E7-11B7C8E17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566C18B-2059-CD8A-C940-2FB0ED353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F9F3-EC94-0241-B310-259D580FF6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004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57E725-A558-6F4B-5B30-3409EB10D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45F3B2A-AE99-A230-7A2D-983712982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CA344BA-10CC-7BEA-71FB-63E7A500F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A7742A-E5EB-8760-25BC-3799867DF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44656E9-3D63-9905-39C5-9DB76C1F84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9CF612E-12E3-1F79-168E-F09D8638F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A811-1643-8C4A-B9AD-2367130D7A0A}" type="datetimeFigureOut">
              <a:rPr lang="de-DE" smtClean="0"/>
              <a:t>21.06.25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F656E2D-999B-9126-AEE7-7AA0CDE9D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4524100-D64C-349C-F669-10D8BF1A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F9F3-EC94-0241-B310-259D580FF6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9571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D68BF2-B905-62B0-74AE-440D3C928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8BFBF2-3949-225C-D0DD-9353306A0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A811-1643-8C4A-B9AD-2367130D7A0A}" type="datetimeFigureOut">
              <a:rPr lang="de-DE" smtClean="0"/>
              <a:t>21.06.25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0D89A6B-C268-902B-CCE2-C12F55D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F9A06A4-1800-3BC9-90DD-308554BA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F9F3-EC94-0241-B310-259D580FF6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88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2DF65EA-162E-959F-38ED-4BFEEA3F0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A811-1643-8C4A-B9AD-2367130D7A0A}" type="datetimeFigureOut">
              <a:rPr lang="de-DE" smtClean="0"/>
              <a:t>21.06.25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4FDDD2E-4C0C-089A-D146-0DC2C71D7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8836E1-39AA-864F-E8A7-44EED40F2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F9F3-EC94-0241-B310-259D580FF6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219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4BF75-0E06-5520-23D5-AB56BD91E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3A23DF-6CA8-BA9A-946C-12289C0BF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8FF42C5-ADA9-812B-C731-9A83E491F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E02CAE8-2B2D-4B73-6D42-58A801313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A811-1643-8C4A-B9AD-2367130D7A0A}" type="datetimeFigureOut">
              <a:rPr lang="de-DE" smtClean="0"/>
              <a:t>21.06.25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9C4D44D-FDD2-82D3-4622-0CEC3DAB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6FB6707-FCA8-002C-4302-8BE15DD90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F9F3-EC94-0241-B310-259D580FF6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7997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6957C0-DEAA-88D8-0A16-FF8C66832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2BC0C14-DEAE-0510-C9BB-0086D49494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BA32597-36A3-5945-CF85-D492E43C1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F1C4E71-00A0-33D4-2866-DDE4D0B24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A811-1643-8C4A-B9AD-2367130D7A0A}" type="datetimeFigureOut">
              <a:rPr lang="de-DE" smtClean="0"/>
              <a:t>21.06.25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76821AB-0E36-FA5B-7ACA-ED2419C26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03B98AA-7139-75E6-559D-D888E0449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0F9F3-EC94-0241-B310-259D580FF6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1199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5F2D03C-11D6-9F1A-01EC-0767634E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A75D15-9089-5D14-1AFA-7D834ECDF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EFE076-4FA1-D1EE-3CF9-BD13D2CE77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7A811-1643-8C4A-B9AD-2367130D7A0A}" type="datetimeFigureOut">
              <a:rPr lang="de-DE" smtClean="0"/>
              <a:t>21.06.25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E8FBC2-3D2F-81B7-7E6C-7D87E3861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D0983F-8C85-8EB4-E50A-CCC85E275D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0F9F3-EC94-0241-B310-259D580FF6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686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 descr="Ein Bild, das Text, Menschliches Gesicht, Kleidung, Screenshot enthält.&#10;&#10;Automatisch generierte Beschreibung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52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19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14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60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62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8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19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01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34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66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44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73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46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69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23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16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08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51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3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37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185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49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85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66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31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920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52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358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763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37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381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923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29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182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153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814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32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992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21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667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873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769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417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18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35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516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245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992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725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868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787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76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664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267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82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Kleidung, Text, Menschliches Gesicht, Mann enthält.&#10;&#10;Automatisch generierte Beschreibung">
            <a:extLst>
              <a:ext uri="{FF2B5EF4-FFF2-40B4-BE49-F238E27FC236}">
                <a16:creationId xmlns:a16="http://schemas.microsoft.com/office/drawing/2014/main" id="{67EB223C-CDFB-899F-9988-65951110A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307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635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634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881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7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054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992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820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737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75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24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638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656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796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300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085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470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145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9630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207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194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05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962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820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9707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49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005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354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3594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595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3016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924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99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188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823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7080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17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rafik 208">
            <a:extLst>
              <a:ext uri="{FF2B5EF4-FFF2-40B4-BE49-F238E27FC236}">
                <a16:creationId xmlns:a16="http://schemas.microsoft.com/office/drawing/2014/main" id="{37F09784-9FC1-EBE2-08DE-CC4D9B1DCB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Breitbild</PresentationFormat>
  <Paragraphs>0</Paragraphs>
  <Slides>93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93</vt:i4>
      </vt:variant>
    </vt:vector>
  </HeadingPairs>
  <TitlesOfParts>
    <vt:vector size="97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Helmut RAUCH</dc:creator>
  <cp:lastModifiedBy>Helmut RAUCH</cp:lastModifiedBy>
  <cp:revision>4</cp:revision>
  <dcterms:created xsi:type="dcterms:W3CDTF">2024-09-20T17:27:11Z</dcterms:created>
  <dcterms:modified xsi:type="dcterms:W3CDTF">2025-06-21T11:10:37Z</dcterms:modified>
</cp:coreProperties>
</file>